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7840" y="28194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</a:t>
            </a:r>
            <a:r>
              <a:rPr lang="fr-FR" sz="2800" dirty="0" smtClean="0">
                <a:latin typeface="Kristen ITC" pitchFamily="66" charset="0"/>
              </a:rPr>
              <a:t>more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objects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200" y="4756067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0037" y="37338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Have a short conversation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</cp:revision>
  <dcterms:created xsi:type="dcterms:W3CDTF">2011-09-14T23:22:57Z</dcterms:created>
  <dcterms:modified xsi:type="dcterms:W3CDTF">2011-09-19T16:08:45Z</dcterms:modified>
</cp:coreProperties>
</file>